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Экологические проблемы.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Презентация.</a:t>
            </a:r>
            <a:endParaRPr lang="ru-RU" dirty="0"/>
          </a:p>
        </p:txBody>
      </p:sp>
      <p:pic>
        <p:nvPicPr>
          <p:cNvPr id="6146" name="Picture 2" descr="G:\Ня))))\неее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3816424" cy="307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Экология.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060848"/>
            <a:ext cx="3577580" cy="3744416"/>
          </a:xfrm>
        </p:spPr>
      </p:pic>
      <p:sp>
        <p:nvSpPr>
          <p:cNvPr id="3" name="Прямоугольник 2"/>
          <p:cNvSpPr/>
          <p:nvPr/>
        </p:nvSpPr>
        <p:spPr>
          <a:xfrm>
            <a:off x="49897" y="1916832"/>
            <a:ext cx="51125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Красноярский край занимает третье место в России по масштабам загрязнения природы. Если смотреть в процентном соотношении, то неблагоприятные, с точки зрения экологии, земли занимают всего 10%. Казалось бы, немного, но именно в этой части проживает основная часть населения края, именно в этих местах сосредоточены промышленные объекты и сельскохозяйственные зоны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3229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Экология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5122912" cy="482453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000" dirty="0"/>
              <a:t>Для региона специфична высокая концентрация производства. Многие промышленные предприятия Красноярска, Норильска, Ачинска и Канска являются крупнейшими в России и относятся к группе энергоемких отраслей производства с большими объемами выбросов, сбросов и образующихся отходов.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16832"/>
            <a:ext cx="3168352" cy="275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637883"/>
            <a:ext cx="3096344" cy="218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G:\Ня))))\миш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510" y="5157192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9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Экология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5266928" cy="4537976"/>
          </a:xfrm>
        </p:spPr>
        <p:txBody>
          <a:bodyPr>
            <a:normAutofit/>
          </a:bodyPr>
          <a:lstStyle/>
          <a:p>
            <a:r>
              <a:rPr lang="ru-RU" sz="2000" dirty="0"/>
              <a:t>Вред  </a:t>
            </a:r>
            <a:r>
              <a:rPr lang="ru-RU" sz="2000" dirty="0" smtClean="0"/>
              <a:t>приносят   производственные   И транспортные катастрофы</a:t>
            </a:r>
            <a:r>
              <a:rPr lang="ru-RU" sz="2000" dirty="0"/>
              <a:t>, </a:t>
            </a:r>
            <a:r>
              <a:rPr lang="ru-RU" sz="2000" dirty="0" smtClean="0"/>
              <a:t>которые ведут К массовой гибели живых  организмов, заражению  и загрязнению мирового океана, атмосферы</a:t>
            </a:r>
            <a:r>
              <a:rPr lang="ru-RU" sz="2000" dirty="0"/>
              <a:t>, </a:t>
            </a:r>
            <a:r>
              <a:rPr lang="ru-RU" sz="2000" dirty="0" smtClean="0"/>
              <a:t>почвы</a:t>
            </a:r>
            <a:r>
              <a:rPr lang="ru-RU" sz="2000" dirty="0"/>
              <a:t>.  </a:t>
            </a:r>
            <a:r>
              <a:rPr lang="ru-RU" sz="2000" dirty="0" smtClean="0"/>
              <a:t>Но  еще  Большее негативное воздействие Оказывают непрерывные  выбросы  вредных веществ  в окружающую среду</a:t>
            </a:r>
            <a:endParaRPr lang="ru-RU" sz="2000" dirty="0"/>
          </a:p>
        </p:txBody>
      </p:sp>
      <p:pic>
        <p:nvPicPr>
          <p:cNvPr id="4098" name="Picture 2" descr="G:\Ня))))\кр к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06065"/>
            <a:ext cx="3635896" cy="276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Ня))))\пффф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052736"/>
            <a:ext cx="26882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79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Экология</a:t>
            </a:r>
            <a:r>
              <a:rPr lang="ru-RU" dirty="0"/>
              <a:t>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772816"/>
            <a:ext cx="4546848" cy="468199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Поэтому следует разрабатывать экологические программы по направлениям: снижение выбросов в атмосферный воздух; сокращение загрязнения подземных и поверхностных вод; организация управления всеми видами отходов; широкое экологическое воспитание и просвещение через детские и учебные заведения, профессиональную переподготовку специалистов, средства массовой информации.</a:t>
            </a:r>
          </a:p>
        </p:txBody>
      </p:sp>
      <p:pic>
        <p:nvPicPr>
          <p:cNvPr id="3075" name="Picture 3" descr="G:\Ня))))\бебеб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949" y="3884882"/>
            <a:ext cx="3440662" cy="206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Ня))))\нееее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1"/>
            <a:ext cx="2592288" cy="209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Ня))))\фиф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14312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Экология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4546848" cy="4681992"/>
          </a:xfrm>
        </p:spPr>
        <p:txBody>
          <a:bodyPr>
            <a:normAutofit/>
          </a:bodyPr>
          <a:lstStyle/>
          <a:p>
            <a:r>
              <a:rPr lang="ru-RU" sz="2000" dirty="0"/>
              <a:t>Поражение лесов, тундры, разрушение ландшафта и загрязнение вод - это далеко не полный перечень деятельности промышленных центров больших городов в загрязнении окружающей среды. К сожалению, состояние экологии нашего региона пока далеко от совершенства. И заметно это не только в городах, где много крупных промышленных предприятий, но и за его пределами</a:t>
            </a:r>
          </a:p>
        </p:txBody>
      </p:sp>
      <p:pic>
        <p:nvPicPr>
          <p:cNvPr id="5122" name="Picture 2" descr="G:\Ня))))\Лисичка наверно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240905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Ня))))\медве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667" y="3933056"/>
            <a:ext cx="2703946" cy="194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91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 smtClean="0"/>
          </a:p>
          <a:p>
            <a:pPr marL="64008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</a:t>
            </a:r>
            <a:r>
              <a:rPr lang="ru-RU" sz="4000" b="1" i="1" dirty="0" smtClean="0"/>
              <a:t>Будьте здоровы!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777028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171</TotalTime>
  <Words>261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Экологические проблемы.</vt:lpstr>
      <vt:lpstr>           Экология.</vt:lpstr>
      <vt:lpstr>           Экология.</vt:lpstr>
      <vt:lpstr>           Экология.</vt:lpstr>
      <vt:lpstr>           Экология.</vt:lpstr>
      <vt:lpstr>           Экология.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проблемы.</dc:title>
  <dc:creator>Сергей</dc:creator>
  <cp:lastModifiedBy>User</cp:lastModifiedBy>
  <cp:revision>12</cp:revision>
  <dcterms:created xsi:type="dcterms:W3CDTF">2013-10-15T12:40:57Z</dcterms:created>
  <dcterms:modified xsi:type="dcterms:W3CDTF">2016-01-23T09:05:56Z</dcterms:modified>
</cp:coreProperties>
</file>