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72" r:id="rId7"/>
    <p:sldId id="261" r:id="rId8"/>
    <p:sldId id="273" r:id="rId9"/>
    <p:sldId id="274" r:id="rId10"/>
    <p:sldId id="271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8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3999" cy="6866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59632" y="1556792"/>
            <a:ext cx="782394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современного образования</a:t>
            </a:r>
            <a:r>
              <a:rPr lang="ru-RU" sz="32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32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обозначенные </a:t>
            </a:r>
            <a:r>
              <a:rPr lang="ru-RU" sz="32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ФГОС, </a:t>
            </a:r>
            <a:endParaRPr lang="ru-RU" sz="3200" b="1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нацеливают </a:t>
            </a:r>
            <a:r>
              <a:rPr lang="ru-RU" sz="32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принцип </a:t>
            </a:r>
            <a:endParaRPr lang="ru-RU" sz="3200" b="1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36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 не науке, а учить учиться</a:t>
            </a: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ru-RU" sz="3600" b="1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718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F:\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350"/>
            <a:ext cx="8856984" cy="6897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692696"/>
            <a:ext cx="771345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000" b="1" i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3776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1995" cy="6861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1628800"/>
            <a:ext cx="853625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Технологии </a:t>
            </a:r>
          </a:p>
          <a:p>
            <a:r>
              <a:rPr lang="ru-RU" sz="5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развития критического </a:t>
            </a:r>
          </a:p>
          <a:p>
            <a:r>
              <a:rPr lang="ru-RU" sz="54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мышления</a:t>
            </a:r>
            <a:endParaRPr lang="ru-RU" sz="5400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0928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66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608" y="1700808"/>
            <a:ext cx="1278959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48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Критическое </a:t>
            </a:r>
            <a:r>
              <a:rPr lang="ru-RU" sz="48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мышление </a:t>
            </a:r>
            <a:r>
              <a:rPr lang="ru-RU" sz="48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endParaRPr lang="ru-RU" sz="4800" b="1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это </a:t>
            </a:r>
            <a:r>
              <a:rPr lang="ru-RU" sz="32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из </a:t>
            </a:r>
            <a:r>
              <a:rPr lang="ru-RU" sz="32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видов интеллектуальной </a:t>
            </a:r>
          </a:p>
          <a:p>
            <a:r>
              <a:rPr lang="ru-RU" sz="32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деятельности </a:t>
            </a:r>
            <a:r>
              <a:rPr lang="ru-RU" sz="32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</a:t>
            </a:r>
            <a:r>
              <a:rPr lang="ru-RU" sz="32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32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который </a:t>
            </a:r>
            <a:r>
              <a:rPr lang="ru-RU" sz="32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характеризуется высоким </a:t>
            </a:r>
            <a:endParaRPr lang="ru-RU" sz="3200" b="1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уровнем восприятия</a:t>
            </a:r>
            <a:r>
              <a:rPr lang="ru-RU" sz="32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понимания, </a:t>
            </a:r>
            <a:endParaRPr lang="ru-RU" sz="3200" b="1" dirty="0" smtClean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объективности подхода </a:t>
            </a:r>
            <a:r>
              <a:rPr lang="ru-RU" sz="32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32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окружающему</a:t>
            </a:r>
          </a:p>
          <a:p>
            <a:r>
              <a:rPr lang="ru-RU" sz="3200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его  информационному </a:t>
            </a:r>
            <a:r>
              <a:rPr lang="ru-RU" sz="3200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полю.</a:t>
            </a:r>
          </a:p>
        </p:txBody>
      </p:sp>
    </p:spTree>
    <p:extLst>
      <p:ext uri="{BB962C8B-B14F-4D97-AF65-F5344CB8AC3E}">
        <p14:creationId xmlns="" xmlns:p14="http://schemas.microsoft.com/office/powerpoint/2010/main" val="237373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951"/>
            <a:ext cx="9971583" cy="6866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1640" y="2060848"/>
            <a:ext cx="921355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                    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развивать в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ребенке</a:t>
            </a:r>
          </a:p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навыки 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критического мышления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Какие 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приемы и технологии </a:t>
            </a:r>
            <a:endParaRPr lang="ru-RU" sz="32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использовать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</a:p>
        </p:txBody>
      </p:sp>
    </p:spTree>
    <p:extLst>
      <p:ext uri="{BB962C8B-B14F-4D97-AF65-F5344CB8AC3E}">
        <p14:creationId xmlns="" xmlns:p14="http://schemas.microsoft.com/office/powerpoint/2010/main" val="18770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949"/>
            <a:ext cx="9143999" cy="6866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14" y="928670"/>
            <a:ext cx="4000528" cy="4929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143504" y="2285992"/>
            <a:ext cx="34290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err="1" smtClean="0"/>
              <a:t>Бенджамин</a:t>
            </a:r>
            <a:r>
              <a:rPr lang="ru-RU" sz="4800" dirty="0" smtClean="0"/>
              <a:t>  </a:t>
            </a:r>
            <a:r>
              <a:rPr lang="ru-RU" sz="4800" dirty="0" err="1" smtClean="0"/>
              <a:t>Блум</a:t>
            </a:r>
            <a:endParaRPr lang="ru-RU" sz="4800" dirty="0"/>
          </a:p>
        </p:txBody>
      </p:sp>
    </p:spTree>
    <p:extLst>
      <p:ext uri="{BB962C8B-B14F-4D97-AF65-F5344CB8AC3E}">
        <p14:creationId xmlns="" xmlns:p14="http://schemas.microsoft.com/office/powerpoint/2010/main" val="3450257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ttps://fs00.infourok.ru/images/doc/299/298847/img21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828"/>
            <a:ext cx="9143999" cy="6866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47664" y="1772816"/>
            <a:ext cx="6798849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Приём 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 на работе с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текстом</a:t>
            </a:r>
          </a:p>
          <a:p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Приём 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универсальным</a:t>
            </a:r>
          </a:p>
          <a:p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Главным в работе с текстом </a:t>
            </a:r>
            <a:endParaRPr lang="ru-RU" sz="3200" b="1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 </a:t>
            </a:r>
            <a:r>
              <a:rPr lang="ru-RU" sz="3200" b="1" i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осмысление </a:t>
            </a:r>
            <a:r>
              <a:rPr lang="ru-RU" sz="3200" b="1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 </a:t>
            </a:r>
          </a:p>
        </p:txBody>
      </p:sp>
    </p:spTree>
    <p:extLst>
      <p:ext uri="{BB962C8B-B14F-4D97-AF65-F5344CB8AC3E}">
        <p14:creationId xmlns="" xmlns:p14="http://schemas.microsoft.com/office/powerpoint/2010/main" val="365321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fs00.infourok.ru/images/doc/299/298847/img21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500043"/>
            <a:ext cx="592933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Варианты использования "Ромашки </a:t>
            </a:r>
            <a:r>
              <a:rPr lang="ru-RU" sz="32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Блума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 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14282" y="1714489"/>
            <a:ext cx="107157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7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</a:t>
            </a:r>
            <a:r>
              <a:rPr kumimoji="0" lang="ru-RU" sz="6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Вопросы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формулирует сам учитель</a:t>
            </a: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</a:t>
            </a:r>
            <a:r>
              <a:rPr kumimoji="0" lang="ru-RU" sz="6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Вопросы формулируют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сами учащиеся</a:t>
            </a: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3" descr="https://fs00.infourok.ru/images/doc/299/298847/img21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572264" y="0"/>
            <a:ext cx="2571736" cy="24288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122</Words>
  <Application>Microsoft Office PowerPoint</Application>
  <PresentationFormat>Экран (4:3)</PresentationFormat>
  <Paragraphs>31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Olga</dc:creator>
  <cp:lastModifiedBy>Ольга</cp:lastModifiedBy>
  <cp:revision>14</cp:revision>
  <dcterms:created xsi:type="dcterms:W3CDTF">2016-10-26T20:16:48Z</dcterms:created>
  <dcterms:modified xsi:type="dcterms:W3CDTF">2019-12-10T05:48:44Z</dcterms:modified>
</cp:coreProperties>
</file>